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Red Hat Display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7766f6e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67766f6e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7766f6e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67766f6e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7766f6e6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7766f6e6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67766f6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67766f6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67766f6e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67766f6e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67766f6e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67766f6e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7766f6e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7766f6e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7766f6e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7766f6e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67766f6e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67766f6e6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741225" y="3108650"/>
            <a:ext cx="56601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5009525" y="686277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ubTitle" idx="2"/>
          </p:nvPr>
        </p:nvSpPr>
        <p:spPr>
          <a:xfrm>
            <a:off x="5009525" y="988246"/>
            <a:ext cx="30633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009525" y="2130320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4"/>
          </p:nvPr>
        </p:nvSpPr>
        <p:spPr>
          <a:xfrm>
            <a:off x="5009525" y="2436345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5"/>
          </p:nvPr>
        </p:nvSpPr>
        <p:spPr>
          <a:xfrm>
            <a:off x="5009525" y="3558582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6"/>
          </p:nvPr>
        </p:nvSpPr>
        <p:spPr>
          <a:xfrm>
            <a:off x="5009525" y="3871620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>
            <a:off x="713100" y="30575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2"/>
          </p:nvPr>
        </p:nvSpPr>
        <p:spPr>
          <a:xfrm>
            <a:off x="713100" y="3351747"/>
            <a:ext cx="2404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3"/>
          </p:nvPr>
        </p:nvSpPr>
        <p:spPr>
          <a:xfrm>
            <a:off x="3369600" y="30575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4"/>
          </p:nvPr>
        </p:nvSpPr>
        <p:spPr>
          <a:xfrm>
            <a:off x="3369600" y="3351747"/>
            <a:ext cx="2404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5"/>
          </p:nvPr>
        </p:nvSpPr>
        <p:spPr>
          <a:xfrm>
            <a:off x="6026100" y="30575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6"/>
          </p:nvPr>
        </p:nvSpPr>
        <p:spPr>
          <a:xfrm>
            <a:off x="6026100" y="3351747"/>
            <a:ext cx="2404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 hasCustomPrompt="1"/>
          </p:nvPr>
        </p:nvSpPr>
        <p:spPr>
          <a:xfrm>
            <a:off x="1613700" y="208858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7" hasCustomPrompt="1"/>
          </p:nvPr>
        </p:nvSpPr>
        <p:spPr>
          <a:xfrm>
            <a:off x="4270200" y="208858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 idx="8" hasCustomPrompt="1"/>
          </p:nvPr>
        </p:nvSpPr>
        <p:spPr>
          <a:xfrm>
            <a:off x="6926700" y="208858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9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713100" y="629781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713100" y="25183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713100" y="2821203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369600" y="25183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369600" y="2821203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5"/>
          </p:nvPr>
        </p:nvSpPr>
        <p:spPr>
          <a:xfrm>
            <a:off x="6026100" y="25183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6"/>
          </p:nvPr>
        </p:nvSpPr>
        <p:spPr>
          <a:xfrm>
            <a:off x="6026100" y="2821203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7"/>
          </p:nvPr>
        </p:nvSpPr>
        <p:spPr>
          <a:xfrm>
            <a:off x="713100" y="368618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8"/>
          </p:nvPr>
        </p:nvSpPr>
        <p:spPr>
          <a:xfrm>
            <a:off x="713100" y="3987830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9"/>
          </p:nvPr>
        </p:nvSpPr>
        <p:spPr>
          <a:xfrm>
            <a:off x="3369600" y="368618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3"/>
          </p:nvPr>
        </p:nvSpPr>
        <p:spPr>
          <a:xfrm>
            <a:off x="3369600" y="3987830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4"/>
          </p:nvPr>
        </p:nvSpPr>
        <p:spPr>
          <a:xfrm>
            <a:off x="6026100" y="368618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5"/>
          </p:nvPr>
        </p:nvSpPr>
        <p:spPr>
          <a:xfrm>
            <a:off x="6026100" y="3987830"/>
            <a:ext cx="240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4011863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2"/>
          </p:nvPr>
        </p:nvSpPr>
        <p:spPr>
          <a:xfrm>
            <a:off x="4011863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6531900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"/>
          </p:nvPr>
        </p:nvSpPr>
        <p:spPr>
          <a:xfrm>
            <a:off x="6531900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5"/>
          </p:nvPr>
        </p:nvSpPr>
        <p:spPr>
          <a:xfrm>
            <a:off x="4011863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6"/>
          </p:nvPr>
        </p:nvSpPr>
        <p:spPr>
          <a:xfrm>
            <a:off x="4011863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7"/>
          </p:nvPr>
        </p:nvSpPr>
        <p:spPr>
          <a:xfrm>
            <a:off x="6531900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8"/>
          </p:nvPr>
        </p:nvSpPr>
        <p:spPr>
          <a:xfrm>
            <a:off x="6531900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1386100" y="3218100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2"/>
          </p:nvPr>
        </p:nvSpPr>
        <p:spPr>
          <a:xfrm>
            <a:off x="1601500" y="354552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3"/>
          </p:nvPr>
        </p:nvSpPr>
        <p:spPr>
          <a:xfrm>
            <a:off x="5043475" y="3218100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4"/>
          </p:nvPr>
        </p:nvSpPr>
        <p:spPr>
          <a:xfrm>
            <a:off x="5258275" y="354552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5"/>
          </p:nvPr>
        </p:nvSpPr>
        <p:spPr>
          <a:xfrm>
            <a:off x="1386100" y="1656550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6"/>
          </p:nvPr>
        </p:nvSpPr>
        <p:spPr>
          <a:xfrm>
            <a:off x="1601500" y="1983972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7"/>
          </p:nvPr>
        </p:nvSpPr>
        <p:spPr>
          <a:xfrm>
            <a:off x="5043475" y="1656550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8"/>
          </p:nvPr>
        </p:nvSpPr>
        <p:spPr>
          <a:xfrm>
            <a:off x="5258275" y="1983972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0">
            <a:off x="1975586" y="-190500"/>
            <a:ext cx="54609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2903250" y="1363150"/>
            <a:ext cx="333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2903250" y="2530789"/>
            <a:ext cx="3337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713100" y="1944000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 hasCustomPrompt="1"/>
          </p:nvPr>
        </p:nvSpPr>
        <p:spPr>
          <a:xfrm>
            <a:off x="5175300" y="2889888"/>
            <a:ext cx="2322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5175300" y="3502963"/>
            <a:ext cx="2319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 idx="2" hasCustomPrompt="1"/>
          </p:nvPr>
        </p:nvSpPr>
        <p:spPr>
          <a:xfrm>
            <a:off x="3410700" y="1086063"/>
            <a:ext cx="2322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3"/>
          </p:nvPr>
        </p:nvSpPr>
        <p:spPr>
          <a:xfrm>
            <a:off x="3410700" y="1699138"/>
            <a:ext cx="2319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 idx="4" hasCustomPrompt="1"/>
          </p:nvPr>
        </p:nvSpPr>
        <p:spPr>
          <a:xfrm>
            <a:off x="1647900" y="2889888"/>
            <a:ext cx="2322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5"/>
          </p:nvPr>
        </p:nvSpPr>
        <p:spPr>
          <a:xfrm>
            <a:off x="1647900" y="3502963"/>
            <a:ext cx="2319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6022200" y="2439600"/>
            <a:ext cx="21837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6026100" y="1479600"/>
            <a:ext cx="24048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13100" y="2362500"/>
            <a:ext cx="27513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13100" y="1718700"/>
            <a:ext cx="2746800" cy="6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CUSTOM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subTitle" idx="1"/>
          </p:nvPr>
        </p:nvSpPr>
        <p:spPr>
          <a:xfrm>
            <a:off x="713100" y="2367300"/>
            <a:ext cx="2404800" cy="10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713100" y="1727098"/>
            <a:ext cx="24048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5836100" y="2963000"/>
            <a:ext cx="25875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7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hasCustomPrompt="1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57050" y="3180025"/>
            <a:ext cx="3429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212800" y="1331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3561600" y="602700"/>
            <a:ext cx="2020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168450" y="401857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96850" y="445025"/>
            <a:ext cx="21762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16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Group 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Nguyễn Xuân Tùng </a:t>
            </a: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	BI10-188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Nguyễn Quang Anh </a:t>
            </a: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	BI10-012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Trần Hồng Quân </a:t>
            </a: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	BI10-149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Lữ Khánh </a:t>
            </a: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Huyền 	BI10-083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Vũ Đức Chính </a:t>
            </a: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	BI10-024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Water Management system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620500" y="137275"/>
            <a:ext cx="3712200" cy="6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3.2   Admin Window</a:t>
            </a:r>
            <a:endParaRPr/>
          </a:p>
        </p:txBody>
      </p:sp>
      <p:sp>
        <p:nvSpPr>
          <p:cNvPr id="229" name="Google Shape;229;p41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sz="17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525" y="797575"/>
            <a:ext cx="3861474" cy="20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225" y="2992401"/>
            <a:ext cx="3758573" cy="19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/>
          <p:nvPr/>
        </p:nvSpPr>
        <p:spPr>
          <a:xfrm>
            <a:off x="4158850" y="1242897"/>
            <a:ext cx="1042600" cy="365400"/>
          </a:xfrm>
          <a:custGeom>
            <a:avLst/>
            <a:gdLst/>
            <a:ahLst/>
            <a:cxnLst/>
            <a:rect l="l" t="t" r="r" b="b"/>
            <a:pathLst>
              <a:path w="41704" h="14616" extrusionOk="0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  <p:sp>
        <p:nvSpPr>
          <p:cNvPr id="233" name="Google Shape;233;p41"/>
          <p:cNvSpPr txBox="1"/>
          <p:nvPr/>
        </p:nvSpPr>
        <p:spPr>
          <a:xfrm>
            <a:off x="3504800" y="105990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7228700" y="35654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6359875" y="3639003"/>
            <a:ext cx="868825" cy="437800"/>
          </a:xfrm>
          <a:custGeom>
            <a:avLst/>
            <a:gdLst/>
            <a:ahLst/>
            <a:cxnLst/>
            <a:rect l="l" t="t" r="r" b="b"/>
            <a:pathLst>
              <a:path w="34753" h="17512" extrusionOk="0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sz="17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900" y="678950"/>
            <a:ext cx="4404148" cy="23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620500" y="137275"/>
            <a:ext cx="42681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  Employee Window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74" y="3010700"/>
            <a:ext cx="3922618" cy="2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/>
          <p:nvPr/>
        </p:nvSpPr>
        <p:spPr>
          <a:xfrm>
            <a:off x="3510225" y="1208147"/>
            <a:ext cx="1042600" cy="365400"/>
          </a:xfrm>
          <a:custGeom>
            <a:avLst/>
            <a:gdLst/>
            <a:ahLst/>
            <a:cxnLst/>
            <a:rect l="l" t="t" r="r" b="b"/>
            <a:pathLst>
              <a:path w="41704" h="14616" extrusionOk="0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  <p:sp>
        <p:nvSpPr>
          <p:cNvPr id="245" name="Google Shape;245;p42"/>
          <p:cNvSpPr txBox="1"/>
          <p:nvPr/>
        </p:nvSpPr>
        <p:spPr>
          <a:xfrm>
            <a:off x="2856175" y="102515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7356125" y="35654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6487300" y="3639003"/>
            <a:ext cx="868825" cy="437800"/>
          </a:xfrm>
          <a:custGeom>
            <a:avLst/>
            <a:gdLst/>
            <a:ahLst/>
            <a:cxnLst/>
            <a:rect l="l" t="t" r="r" b="b"/>
            <a:pathLst>
              <a:path w="34753" h="17512" extrusionOk="0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620500" y="137275"/>
            <a:ext cx="44073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  Customer Window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sz="17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1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75" y="2810775"/>
            <a:ext cx="4407299" cy="233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25" y="611475"/>
            <a:ext cx="4174549" cy="21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3662625" y="1284347"/>
            <a:ext cx="1042600" cy="365400"/>
          </a:xfrm>
          <a:custGeom>
            <a:avLst/>
            <a:gdLst/>
            <a:ahLst/>
            <a:cxnLst/>
            <a:rect l="l" t="t" r="r" b="b"/>
            <a:pathLst>
              <a:path w="41704" h="14616" extrusionOk="0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  <p:sp>
        <p:nvSpPr>
          <p:cNvPr id="257" name="Google Shape;257;p43"/>
          <p:cNvSpPr txBox="1"/>
          <p:nvPr/>
        </p:nvSpPr>
        <p:spPr>
          <a:xfrm>
            <a:off x="3008575" y="110135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7861500" y="36390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frame</a:t>
            </a:r>
            <a:endParaRPr sz="1000" i="1">
              <a:solidFill>
                <a:schemeClr val="accent3"/>
              </a:solidFill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6992675" y="3712603"/>
            <a:ext cx="868825" cy="437800"/>
          </a:xfrm>
          <a:custGeom>
            <a:avLst/>
            <a:gdLst/>
            <a:ahLst/>
            <a:cxnLst/>
            <a:rect l="l" t="t" r="r" b="b"/>
            <a:pathLst>
              <a:path w="34753" h="17512" extrusionOk="0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 idx="2"/>
          </p:nvPr>
        </p:nvSpPr>
        <p:spPr>
          <a:xfrm>
            <a:off x="2212800" y="1694625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</a:t>
            </a:r>
            <a:endParaRPr sz="5000"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Now it is time for demo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75" y="358434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5107275" y="29346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275" y="13747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>
            <a:spLocks noGrp="1"/>
          </p:cNvSpPr>
          <p:nvPr>
            <p:ph type="subTitle" idx="1"/>
          </p:nvPr>
        </p:nvSpPr>
        <p:spPr>
          <a:xfrm>
            <a:off x="6190650" y="411352"/>
            <a:ext cx="1874400" cy="7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and Approach</a:t>
            </a:r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 idx="2"/>
          </p:nvPr>
        </p:nvSpPr>
        <p:spPr>
          <a:xfrm>
            <a:off x="5192028" y="54620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title" idx="4"/>
          </p:nvPr>
        </p:nvSpPr>
        <p:spPr>
          <a:xfrm>
            <a:off x="5192028" y="15447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 idx="5"/>
          </p:nvPr>
        </p:nvSpPr>
        <p:spPr>
          <a:xfrm>
            <a:off x="5192028" y="31203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7"/>
          </p:nvPr>
        </p:nvSpPr>
        <p:spPr>
          <a:xfrm>
            <a:off x="6190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9"/>
          </p:nvPr>
        </p:nvSpPr>
        <p:spPr>
          <a:xfrm>
            <a:off x="6190650" y="31489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167" name="Google Shape;167;p33"/>
          <p:cNvSpPr txBox="1"/>
          <p:nvPr/>
        </p:nvSpPr>
        <p:spPr>
          <a:xfrm>
            <a:off x="5719425" y="1968175"/>
            <a:ext cx="29772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Entity Relationship Diagram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Implementation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5719425" y="3526550"/>
            <a:ext cx="3000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Login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60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938800" cy="10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/>
              <a:t>Objective and Approach</a:t>
            </a:r>
            <a:endParaRPr sz="5000"/>
          </a:p>
        </p:txBody>
      </p:sp>
      <p:sp>
        <p:nvSpPr>
          <p:cNvPr id="174" name="Google Shape;174;p34"/>
          <p:cNvSpPr txBox="1"/>
          <p:nvPr/>
        </p:nvSpPr>
        <p:spPr>
          <a:xfrm>
            <a:off x="381000" y="1288025"/>
            <a:ext cx="51054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1.1	Objective:</a:t>
            </a:r>
            <a:endParaRPr sz="18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-"/>
            </a:pPr>
            <a:r>
              <a:rPr lang="en" sz="18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Water Supply Management System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-"/>
            </a:pPr>
            <a:r>
              <a:rPr lang="en" sz="18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target of the system is to provide information about water supply, especially data about: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Suppliers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Areas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Households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and </a:t>
            </a:r>
            <a:r>
              <a:rPr lang="en" sz="18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help to manage these information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6027325" y="12880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1.2	Approach:</a:t>
            </a:r>
            <a:endParaRPr sz="1800" b="1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Tkinter For GUI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SQLite For Database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 to design images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32100" y="1727100"/>
            <a:ext cx="7800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2.</a:t>
            </a:r>
            <a:endParaRPr sz="500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332100" y="2297400"/>
            <a:ext cx="3065700" cy="10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Database</a:t>
            </a:r>
            <a:endParaRPr sz="5000" b="1"/>
          </a:p>
        </p:txBody>
      </p:sp>
      <p:sp>
        <p:nvSpPr>
          <p:cNvPr id="182" name="Google Shape;182;p35"/>
          <p:cNvSpPr txBox="1"/>
          <p:nvPr/>
        </p:nvSpPr>
        <p:spPr>
          <a:xfrm>
            <a:off x="5049124" y="1797000"/>
            <a:ext cx="3180475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ERD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3429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3429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Queries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599" y="119099"/>
            <a:ext cx="6790800" cy="49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/>
        </p:nvSpPr>
        <p:spPr>
          <a:xfrm>
            <a:off x="141575" y="119100"/>
            <a:ext cx="129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2.1  ERD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6079300" y="669750"/>
            <a:ext cx="1884000" cy="183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7"/>
          <p:cNvSpPr/>
          <p:nvPr/>
        </p:nvSpPr>
        <p:spPr>
          <a:xfrm>
            <a:off x="964025" y="881175"/>
            <a:ext cx="2041200" cy="155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7"/>
          <p:cNvSpPr/>
          <p:nvPr/>
        </p:nvSpPr>
        <p:spPr>
          <a:xfrm>
            <a:off x="1033600" y="4033725"/>
            <a:ext cx="1962600" cy="9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7"/>
          <p:cNvSpPr/>
          <p:nvPr/>
        </p:nvSpPr>
        <p:spPr>
          <a:xfrm>
            <a:off x="1033600" y="2783975"/>
            <a:ext cx="1962600" cy="9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0" y="0"/>
            <a:ext cx="3822900" cy="6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2.2  </a:t>
            </a:r>
            <a:r>
              <a:rPr lang="en" sz="24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/>
          </a:p>
        </p:txBody>
      </p:sp>
      <p:sp>
        <p:nvSpPr>
          <p:cNvPr id="198" name="Google Shape;198;p37"/>
          <p:cNvSpPr/>
          <p:nvPr/>
        </p:nvSpPr>
        <p:spPr>
          <a:xfrm>
            <a:off x="3490575" y="182775"/>
            <a:ext cx="1962600" cy="69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3490575" y="3899525"/>
            <a:ext cx="1962600" cy="91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7"/>
          <p:cNvSpPr/>
          <p:nvPr/>
        </p:nvSpPr>
        <p:spPr>
          <a:xfrm>
            <a:off x="3490575" y="2790725"/>
            <a:ext cx="2018100" cy="69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3490575" y="1379200"/>
            <a:ext cx="2018100" cy="112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6145500" y="2909900"/>
            <a:ext cx="2041200" cy="17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022" y="182780"/>
            <a:ext cx="7215956" cy="477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713100" y="0"/>
            <a:ext cx="67125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 b="0" dirty="0">
                <a:solidFill>
                  <a:schemeClr val="dk1"/>
                </a:solidFill>
              </a:rPr>
              <a:t>2.3	</a:t>
            </a:r>
            <a:r>
              <a:rPr lang="en" sz="5000" b="0" dirty="0" smtClean="0">
                <a:solidFill>
                  <a:schemeClr val="dk1"/>
                </a:solidFill>
              </a:rPr>
              <a:t>  Database</a:t>
            </a:r>
            <a:endParaRPr sz="5000" b="0">
              <a:solidFill>
                <a:schemeClr val="dk1"/>
              </a:solidFill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"/>
          </p:nvPr>
        </p:nvSpPr>
        <p:spPr>
          <a:xfrm>
            <a:off x="900300" y="2434275"/>
            <a:ext cx="73434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 dirty="0"/>
              <a:t>Create Tables</a:t>
            </a:r>
            <a:endParaRPr sz="1800"/>
          </a:p>
          <a:p>
            <a:pPr marL="28575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 dirty="0"/>
              <a:t>Basic Queries: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- Add	 </a:t>
            </a:r>
            <a:r>
              <a:rPr lang="en" sz="1800" dirty="0" smtClean="0"/>
              <a:t>- Update</a:t>
            </a:r>
            <a:r>
              <a:rPr lang="en" sz="1800" dirty="0"/>
              <a:t>	- Search		</a:t>
            </a:r>
            <a:r>
              <a:rPr lang="en" sz="1800" dirty="0" smtClean="0"/>
              <a:t>- </a:t>
            </a:r>
            <a:r>
              <a:rPr lang="en" sz="1800" dirty="0"/>
              <a:t>Delete</a:t>
            </a:r>
            <a:endParaRPr sz="1800"/>
          </a:p>
          <a:p>
            <a:pPr marL="28575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 dirty="0"/>
              <a:t>Other Queries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4193550" y="803100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5850150" y="2007325"/>
            <a:ext cx="2896200" cy="18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Login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342900" lvl="0" indent="-3619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342900" lvl="0" indent="-3619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342900" lvl="0" indent="-3619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620500" y="137275"/>
            <a:ext cx="41039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3.1</a:t>
            </a:r>
            <a:r>
              <a:rPr lang="en" dirty="0"/>
              <a:t> </a:t>
            </a:r>
            <a:r>
              <a:rPr lang="en" dirty="0" smtClean="0"/>
              <a:t>  </a:t>
            </a:r>
            <a:r>
              <a:rPr lang="en" dirty="0" smtClean="0"/>
              <a:t>Login </a:t>
            </a:r>
            <a:r>
              <a:rPr lang="en" dirty="0"/>
              <a:t>Window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0" y="983850"/>
            <a:ext cx="41472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b="1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Entries:</a:t>
            </a:r>
            <a:endParaRPr sz="17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Username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Password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285750" lvl="0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b="1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Login to get to 3 different windows:</a:t>
            </a:r>
            <a:endParaRPr sz="17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742950" lvl="1" indent="-240982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499" y="797575"/>
            <a:ext cx="5041300" cy="35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PresentationFormat>On-screen Show 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Red Hat Display</vt:lpstr>
      <vt:lpstr>Karla</vt:lpstr>
      <vt:lpstr>Brush Background Presentation by Slidesgo</vt:lpstr>
      <vt:lpstr>Water Management system </vt:lpstr>
      <vt:lpstr>Table of content</vt:lpstr>
      <vt:lpstr>Objective and Approach</vt:lpstr>
      <vt:lpstr>2.</vt:lpstr>
      <vt:lpstr>Slide 5</vt:lpstr>
      <vt:lpstr>Slide 6</vt:lpstr>
      <vt:lpstr>2.3   Database</vt:lpstr>
      <vt:lpstr>3. GUI</vt:lpstr>
      <vt:lpstr>3.1   Login Window</vt:lpstr>
      <vt:lpstr>3.2   Admin Window</vt:lpstr>
      <vt:lpstr>3.3   Employee Window</vt:lpstr>
      <vt:lpstr>3.4   Customer Window</vt:lpstr>
      <vt:lpstr>Thank You For Listening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Management system </dc:title>
  <cp:lastModifiedBy>khanhhuyen</cp:lastModifiedBy>
  <cp:revision>1</cp:revision>
  <dcterms:modified xsi:type="dcterms:W3CDTF">2021-05-21T16:44:25Z</dcterms:modified>
</cp:coreProperties>
</file>